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67" r:id="rId2"/>
    <p:sldId id="256" r:id="rId3"/>
    <p:sldId id="257" r:id="rId4"/>
    <p:sldId id="258" r:id="rId5"/>
    <p:sldId id="264" r:id="rId6"/>
    <p:sldId id="265" r:id="rId7"/>
    <p:sldId id="263" r:id="rId8"/>
    <p:sldId id="259" r:id="rId9"/>
    <p:sldId id="260" r:id="rId10"/>
    <p:sldId id="266" r:id="rId11"/>
    <p:sldId id="268" r:id="rId12"/>
    <p:sldId id="269" r:id="rId13"/>
    <p:sldId id="271" r:id="rId14"/>
    <p:sldId id="27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B5B5C-066F-C544-A9BF-A19C060A38EA}" v="15" dt="2024-01-31T22:49:16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/>
    <p:restoredTop sz="94795"/>
  </p:normalViewPr>
  <p:slideViewPr>
    <p:cSldViewPr snapToGrid="0">
      <p:cViewPr varScale="1">
        <p:scale>
          <a:sx n="103" d="100"/>
          <a:sy n="103" d="100"/>
        </p:scale>
        <p:origin x="106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van der Linden" userId="27b28619-d549-448c-8abd-97252daa385b" providerId="ADAL" clId="{1BBB5B5C-066F-C544-A9BF-A19C060A38EA}"/>
    <pc:docChg chg="custSel addSld modSld">
      <pc:chgData name="Bram van der Linden" userId="27b28619-d549-448c-8abd-97252daa385b" providerId="ADAL" clId="{1BBB5B5C-066F-C544-A9BF-A19C060A38EA}" dt="2024-01-31T22:49:26.362" v="14" actId="1076"/>
      <pc:docMkLst>
        <pc:docMk/>
      </pc:docMkLst>
      <pc:sldChg chg="addSp delSp modSp new mod">
        <pc:chgData name="Bram van der Linden" userId="27b28619-d549-448c-8abd-97252daa385b" providerId="ADAL" clId="{1BBB5B5C-066F-C544-A9BF-A19C060A38EA}" dt="2024-01-31T22:49:26.362" v="14" actId="1076"/>
        <pc:sldMkLst>
          <pc:docMk/>
          <pc:sldMk cId="2863597177" sldId="271"/>
        </pc:sldMkLst>
        <pc:spChg chg="del">
          <ac:chgData name="Bram van der Linden" userId="27b28619-d549-448c-8abd-97252daa385b" providerId="ADAL" clId="{1BBB5B5C-066F-C544-A9BF-A19C060A38EA}" dt="2024-01-31T22:49:12.871" v="1" actId="478"/>
          <ac:spMkLst>
            <pc:docMk/>
            <pc:sldMk cId="2863597177" sldId="271"/>
            <ac:spMk id="2" creationId="{C713B5BF-E6DB-5B7C-048F-E857F9BD51B7}"/>
          </ac:spMkLst>
        </pc:spChg>
        <pc:spChg chg="del">
          <ac:chgData name="Bram van der Linden" userId="27b28619-d549-448c-8abd-97252daa385b" providerId="ADAL" clId="{1BBB5B5C-066F-C544-A9BF-A19C060A38EA}" dt="2024-01-31T22:49:15.160" v="2" actId="478"/>
          <ac:spMkLst>
            <pc:docMk/>
            <pc:sldMk cId="2863597177" sldId="271"/>
            <ac:spMk id="3" creationId="{69FE50D7-9D7E-7137-18DB-4F2E040FB416}"/>
          </ac:spMkLst>
        </pc:spChg>
        <pc:spChg chg="add mod">
          <ac:chgData name="Bram van der Linden" userId="27b28619-d549-448c-8abd-97252daa385b" providerId="ADAL" clId="{1BBB5B5C-066F-C544-A9BF-A19C060A38EA}" dt="2024-01-31T22:49:26.362" v="14" actId="1076"/>
          <ac:spMkLst>
            <pc:docMk/>
            <pc:sldMk cId="2863597177" sldId="271"/>
            <ac:spMk id="4" creationId="{1BB34C37-E135-82AF-CC45-8C12A84CDC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3FDC7-3CE6-7841-9734-CACD38714902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EB492-1F44-834C-95C4-5D06634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EB492-1F44-834C-95C4-5D066347B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6D6F-D51B-F666-76B3-246DF41B4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05E46-8B4B-98A6-66FF-DC9A77C7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F0A98-B94F-A949-D5AC-5F4835F3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7A7C1-F1C6-A0BD-203C-83AD242A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BA23-49E6-E2BA-7438-FC89ADAF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A286-45CC-3E46-B25E-AF668DA2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12D5E-AADE-58B2-DB22-CC682F671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9E6DD-EAEF-CD9A-CE92-FDB8D823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4E422-E760-E99A-2CF2-DD98B73C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D6C6E-3BE9-2304-C337-A563BD52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319DB-8FBF-15B7-C1B6-D38CEA2F3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57A96-CA00-5014-AA27-5775A9A56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0B6E2-1890-A425-005F-DB0E9DCE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19131-39E9-DA18-84C9-7A3413B4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A1F4D-8C88-A6FE-77E4-8ECAD1D1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DBAB-0092-97B7-D641-5BF3486B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5925-36C7-EFA0-B640-A76E6F74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95264-F255-2A6B-F0C7-F60F0BA4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99E8-B746-436E-304E-22E196F7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793D6-DEC9-A3C7-FDED-0B4B3C99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AA82-20B3-F87D-39B0-F37EDAA8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71970-ECEE-D437-AB3F-97D5704C0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265E-F23A-F7B7-7925-81A0497D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86D6-70A9-B93B-6ADF-B7768039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F3FE5-D556-4C89-2DDB-9840C57F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1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14DC-7B89-E96A-F706-7C5489C3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F922-FDD8-23D7-397E-0D3D39400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3276B-FE44-E3D9-B468-B4DBD90D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175BE-FAB5-BF81-2E74-4D20E5EF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0E67E-4F10-996D-7A36-19659D1C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70A28-11EE-D440-06D6-42FDA472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ED6D-2990-6170-4FD8-9CAAB331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C87E5-0599-DBA1-F945-495E36411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7A66D-EAFE-8B54-1EFB-03353EB30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B7311-F3F9-2E69-FD63-12498C1E8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D35F4-FADC-836C-D49D-4FB1B75EC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2F81D-E5CE-1BFC-CDB1-63AD7E2C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EC02C-F238-8DCA-5613-02A931BC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000ED-3AE0-21C0-41CF-623DB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39EF-68A3-FCF6-DCBF-F26E1592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BAC82-EDA2-BF71-C8DF-E49987BE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33E0B-73D1-F119-5B54-1B591556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7F58B-FC05-1BC0-DCA0-43B0FFEB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F0BE6-ED9F-EE4A-97B9-4CD27EB7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903C4-86C2-CCDB-03D1-E436759F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77302-32C7-5744-F270-8A22D790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1D7F-DEDC-12DC-70D0-00FCADB8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1CBA-E705-B701-6EFB-702102F1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EC7C8-18C5-253F-231C-07869D781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276AF-A15F-9378-64D2-C16B63B4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C6716-851B-D9D6-5381-82F7077E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C0790-A375-24AA-6528-2A46D48A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34F4-AD68-747B-214C-71D60554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0DB0B-EB59-97D9-966B-AA3A3EE4B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C8392-71EF-64C9-A0E8-CF75451DB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CD0CB-368A-CE1F-D1AE-6D89FF7D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D7D0-A6C8-DA83-3692-96A0D5C9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648A3-86B8-B3D1-C78A-5440EB6F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19777-BFE4-5CC3-1AA0-62DBEF3B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2CD20-0910-2C0B-EB0B-7507CC58F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EC03-A3A0-C286-D4C2-085B3AE78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9142C-4644-8844-AE65-321019886DC1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4B6A-CD1D-9C58-CD73-9070D5E06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C22B7-63DB-A937-DA33-F436248E1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B952-A5D5-BC41-A5CA-611437624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2F3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E0AC038F-BB99-C66B-A611-A209A49B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2488420"/>
            <a:ext cx="7009396" cy="18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C722B45-24AC-5A2E-CEFF-FAE52C14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776" y="643467"/>
            <a:ext cx="2994447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Isosceles Triangle 104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8E293D53-316B-C356-CB89-3DA65C00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68" y="1267043"/>
            <a:ext cx="2464229" cy="43749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2FB3AD-9E95-BA50-F2E8-09351AAD5E84}"/>
              </a:ext>
            </a:extLst>
          </p:cNvPr>
          <p:cNvSpPr txBox="1"/>
          <p:nvPr/>
        </p:nvSpPr>
        <p:spPr>
          <a:xfrm>
            <a:off x="4355024" y="154983"/>
            <a:ext cx="420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mvmweb.com</a:t>
            </a:r>
            <a:r>
              <a:rPr lang="en-US" dirty="0"/>
              <a:t> can be visited on mobile to  </a:t>
            </a:r>
          </a:p>
        </p:txBody>
      </p:sp>
    </p:spTree>
    <p:extLst>
      <p:ext uri="{BB962C8B-B14F-4D97-AF65-F5344CB8AC3E}">
        <p14:creationId xmlns:p14="http://schemas.microsoft.com/office/powerpoint/2010/main" val="228555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3F5B6-E571-1F78-9106-B9D0B231394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Just a heads up MVL library is available to see now.</a:t>
            </a:r>
          </a:p>
        </p:txBody>
      </p:sp>
      <p:pic>
        <p:nvPicPr>
          <p:cNvPr id="4" name="Picture 3" descr="A logo of a book&#10;&#10;Description automatically generated">
            <a:extLst>
              <a:ext uri="{FF2B5EF4-FFF2-40B4-BE49-F238E27FC236}">
                <a16:creationId xmlns:a16="http://schemas.microsoft.com/office/drawing/2014/main" id="{5A036368-F1EA-B220-423B-BC12298C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53" r="1" b="8609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483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book&#10;&#10;Description automatically generated">
            <a:extLst>
              <a:ext uri="{FF2B5EF4-FFF2-40B4-BE49-F238E27FC236}">
                <a16:creationId xmlns:a16="http://schemas.microsoft.com/office/drawing/2014/main" id="{A0E9443F-276F-3BB9-BC82-FFEBE65BB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7" b="11592"/>
          <a:stretch/>
        </p:blipFill>
        <p:spPr>
          <a:xfrm>
            <a:off x="19" y="3720"/>
            <a:ext cx="7390243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D6147-B6D4-9524-B49D-A7316A228066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MVL is a calm library for anyone who just wants to chill with a large Selection of books. We recommend that you stop by! </a:t>
            </a:r>
          </a:p>
        </p:txBody>
      </p:sp>
    </p:spTree>
    <p:extLst>
      <p:ext uri="{BB962C8B-B14F-4D97-AF65-F5344CB8AC3E}">
        <p14:creationId xmlns:p14="http://schemas.microsoft.com/office/powerpoint/2010/main" val="174090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B34C37-E135-82AF-CC45-8C12A84CDC26}"/>
              </a:ext>
            </a:extLst>
          </p:cNvPr>
          <p:cNvSpPr txBox="1"/>
          <p:nvPr/>
        </p:nvSpPr>
        <p:spPr>
          <a:xfrm>
            <a:off x="5078627" y="45720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MVM </a:t>
            </a:r>
          </a:p>
        </p:txBody>
      </p:sp>
    </p:spTree>
    <p:extLst>
      <p:ext uri="{BB962C8B-B14F-4D97-AF65-F5344CB8AC3E}">
        <p14:creationId xmlns:p14="http://schemas.microsoft.com/office/powerpoint/2010/main" val="286359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tack of books on a shelf&#10;&#10;Description automatically generated">
            <a:extLst>
              <a:ext uri="{FF2B5EF4-FFF2-40B4-BE49-F238E27FC236}">
                <a16:creationId xmlns:a16="http://schemas.microsoft.com/office/drawing/2014/main" id="{FB34BFAA-806B-27C8-AD94-DAFE362FF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5" b="4"/>
          <a:stretch/>
        </p:blipFill>
        <p:spPr>
          <a:xfrm rot="5400000">
            <a:off x="-120585" y="2272274"/>
            <a:ext cx="4520560" cy="3419856"/>
          </a:xfrm>
          <a:prstGeom prst="rect">
            <a:avLst/>
          </a:prstGeom>
        </p:spPr>
      </p:pic>
      <p:pic>
        <p:nvPicPr>
          <p:cNvPr id="7" name="Picture 6" descr="A logo of a book&#10;&#10;Description automatically generated">
            <a:extLst>
              <a:ext uri="{FF2B5EF4-FFF2-40B4-BE49-F238E27FC236}">
                <a16:creationId xmlns:a16="http://schemas.microsoft.com/office/drawing/2014/main" id="{FF3BEE5A-9320-8841-BCBF-638EA9415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7" r="7343" b="-4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F3F5-25B6-0E02-D62A-4AB08A507970}"/>
              </a:ext>
            </a:extLst>
          </p:cNvPr>
          <p:cNvSpPr txBox="1"/>
          <p:nvPr/>
        </p:nvSpPr>
        <p:spPr>
          <a:xfrm>
            <a:off x="8309348" y="2020824"/>
            <a:ext cx="2956060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One of our personal Favorites is diary of a wimpy kid we enjoy reading this after a long day!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1589E2-0B43-858B-520A-9756D299145B}"/>
              </a:ext>
            </a:extLst>
          </p:cNvPr>
          <p:cNvSpPr txBox="1"/>
          <p:nvPr/>
        </p:nvSpPr>
        <p:spPr>
          <a:xfrm>
            <a:off x="8079978" y="741391"/>
            <a:ext cx="336923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 owners of the MV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franchise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D5FE4-4129-84DB-9C5F-7B2DDD18DFF8}"/>
              </a:ext>
            </a:extLst>
          </p:cNvPr>
          <p:cNvSpPr txBox="1"/>
          <p:nvPr/>
        </p:nvSpPr>
        <p:spPr>
          <a:xfrm>
            <a:off x="8079978" y="2533476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Send us a message at MVM20241@gmail.com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AFEFB-4060-95A6-6986-0ABE82EB84D8}"/>
              </a:ext>
            </a:extLst>
          </p:cNvPr>
          <p:cNvSpPr txBox="1"/>
          <p:nvPr/>
        </p:nvSpPr>
        <p:spPr>
          <a:xfrm>
            <a:off x="1508078" y="1248031"/>
            <a:ext cx="4587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names are Bram and Miles. </a:t>
            </a:r>
          </a:p>
          <a:p>
            <a:r>
              <a:rPr lang="en-US" dirty="0"/>
              <a:t>Visit our YouTube channel. It’s called MVM. </a:t>
            </a:r>
          </a:p>
          <a:p>
            <a:r>
              <a:rPr lang="en-US" dirty="0"/>
              <a:t>If it does not show up, search </a:t>
            </a:r>
            <a:r>
              <a:rPr lang="en-US" dirty="0" err="1"/>
              <a:t>MVMweb.com</a:t>
            </a:r>
            <a:r>
              <a:rPr lang="en-US" dirty="0"/>
              <a:t> and it will show up.  </a:t>
            </a:r>
          </a:p>
        </p:txBody>
      </p:sp>
    </p:spTree>
    <p:extLst>
      <p:ext uri="{BB962C8B-B14F-4D97-AF65-F5344CB8AC3E}">
        <p14:creationId xmlns:p14="http://schemas.microsoft.com/office/powerpoint/2010/main" val="57018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36C00-0037-DF5B-EA87-EF8AC1BB2F2E}"/>
              </a:ext>
            </a:extLst>
          </p:cNvPr>
          <p:cNvSpPr txBox="1"/>
          <p:nvPr/>
        </p:nvSpPr>
        <p:spPr>
          <a:xfrm>
            <a:off x="228600" y="228600"/>
            <a:ext cx="3475038" cy="4953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In a few short pages we would like to give you info about the new massive updates at MVM.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2C1BF-B952-B696-5032-A10EDADB6A4D}"/>
              </a:ext>
            </a:extLst>
          </p:cNvPr>
          <p:cNvSpPr txBox="1"/>
          <p:nvPr/>
        </p:nvSpPr>
        <p:spPr>
          <a:xfrm>
            <a:off x="3783013" y="228600"/>
            <a:ext cx="4151313" cy="17795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We have moved to a much better 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15875-285A-243D-6626-9CF480289AA2}"/>
              </a:ext>
            </a:extLst>
          </p:cNvPr>
          <p:cNvSpPr txBox="1"/>
          <p:nvPr/>
        </p:nvSpPr>
        <p:spPr>
          <a:xfrm>
            <a:off x="3783012" y="2236788"/>
            <a:ext cx="4151313" cy="31130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We have also added a space exhibit which is Available to see at MVM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2E4E0-0AFD-2CB1-7E08-E592F8977535}"/>
              </a:ext>
            </a:extLst>
          </p:cNvPr>
          <p:cNvSpPr txBox="1"/>
          <p:nvPr/>
        </p:nvSpPr>
        <p:spPr>
          <a:xfrm>
            <a:off x="8013700" y="228600"/>
            <a:ext cx="3873500" cy="4953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MVM is easy to book you can come to MVM </a:t>
            </a:r>
          </a:p>
          <a:p>
            <a:pPr>
              <a:spcAft>
                <a:spcPts val="600"/>
              </a:spcAft>
            </a:pPr>
            <a:r>
              <a:rPr lang="en-US" sz="2800"/>
              <a:t>And after you pay you can immediately come in </a:t>
            </a:r>
          </a:p>
          <a:p>
            <a:pPr>
              <a:spcAft>
                <a:spcPts val="600"/>
              </a:spcAft>
            </a:pPr>
            <a:r>
              <a:rPr lang="en-US" sz="2800"/>
              <a:t>And explore MVM </a:t>
            </a:r>
          </a:p>
        </p:txBody>
      </p:sp>
    </p:spTree>
    <p:extLst>
      <p:ext uri="{BB962C8B-B14F-4D97-AF65-F5344CB8AC3E}">
        <p14:creationId xmlns:p14="http://schemas.microsoft.com/office/powerpoint/2010/main" val="349660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lf with different rocks and minerals&#10;&#10;Description automatically generated">
            <a:extLst>
              <a:ext uri="{FF2B5EF4-FFF2-40B4-BE49-F238E27FC236}">
                <a16:creationId xmlns:a16="http://schemas.microsoft.com/office/drawing/2014/main" id="{64EA080F-0047-9D51-BCDD-D138A050C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965" r="662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41E479-EEFE-8FDB-9207-7256BDB0DFB3}"/>
              </a:ext>
            </a:extLst>
          </p:cNvPr>
          <p:cNvSpPr txBox="1"/>
          <p:nvPr/>
        </p:nvSpPr>
        <p:spPr>
          <a:xfrm>
            <a:off x="838200" y="2219785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wanted to share some photos with you of the new MVM updates. </a:t>
            </a:r>
          </a:p>
        </p:txBody>
      </p:sp>
      <p:pic>
        <p:nvPicPr>
          <p:cNvPr id="9" name="Picture 8" descr="A black album with gold text&#10;&#10;Description automatically generated">
            <a:extLst>
              <a:ext uri="{FF2B5EF4-FFF2-40B4-BE49-F238E27FC236}">
                <a16:creationId xmlns:a16="http://schemas.microsoft.com/office/drawing/2014/main" id="{06082852-078C-F537-C9B0-ABE4BF79E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1" r="9715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082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x on a shelf&#10;&#10;Description automatically generated">
            <a:extLst>
              <a:ext uri="{FF2B5EF4-FFF2-40B4-BE49-F238E27FC236}">
                <a16:creationId xmlns:a16="http://schemas.microsoft.com/office/drawing/2014/main" id="{F68E0340-AEAE-3CEA-4741-1F51B3EA7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28" b="13373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B565D-B293-F458-F2DF-5BCA6AA80AB4}"/>
              </a:ext>
            </a:extLst>
          </p:cNvPr>
          <p:cNvSpPr txBox="1"/>
          <p:nvPr/>
        </p:nvSpPr>
        <p:spPr>
          <a:xfrm>
            <a:off x="269209" y="1700355"/>
            <a:ext cx="3464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still have lots of gems</a:t>
            </a:r>
          </a:p>
          <a:p>
            <a:r>
              <a:rPr lang="en-US" dirty="0"/>
              <a:t>in our archives and we plan to add </a:t>
            </a:r>
          </a:p>
          <a:p>
            <a:r>
              <a:rPr lang="en-US" dirty="0"/>
              <a:t>more soon!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9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ne of colored pins on a black surface&#10;&#10;Description automatically generated">
            <a:extLst>
              <a:ext uri="{FF2B5EF4-FFF2-40B4-BE49-F238E27FC236}">
                <a16:creationId xmlns:a16="http://schemas.microsoft.com/office/drawing/2014/main" id="{D75A274A-3B64-A184-3563-3A82FA293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85" r="1" b="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195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mall bottles with different colored stones&#10;&#10;Description automatically generated">
            <a:extLst>
              <a:ext uri="{FF2B5EF4-FFF2-40B4-BE49-F238E27FC236}">
                <a16:creationId xmlns:a16="http://schemas.microsoft.com/office/drawing/2014/main" id="{31131F1F-5EAC-42D9-9258-9D86533A6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3" r="1211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78591-201C-55A9-AF06-9C9DAA243608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As we said we currently have lots of gems in our archives and if you guys like our new </a:t>
            </a:r>
            <a:r>
              <a:rPr lang="en-US" sz="2200" dirty="0" err="1"/>
              <a:t>exibits</a:t>
            </a:r>
            <a:r>
              <a:rPr lang="en-US" sz="2200" dirty="0"/>
              <a:t> we will add them!</a:t>
            </a:r>
          </a:p>
        </p:txBody>
      </p:sp>
    </p:spTree>
    <p:extLst>
      <p:ext uri="{BB962C8B-B14F-4D97-AF65-F5344CB8AC3E}">
        <p14:creationId xmlns:p14="http://schemas.microsoft.com/office/powerpoint/2010/main" val="102033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E0DFE3-D14D-1FFA-75AD-45CC8EEC10E7}"/>
              </a:ext>
            </a:extLst>
          </p:cNvPr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To book a visit at MVM you must either: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Go to MVM and tell the front desk worker when you want to come and they will help you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Show </a:t>
            </a:r>
            <a:r>
              <a:rPr lang="en-US" sz="2000" dirty="0">
                <a:solidFill>
                  <a:srgbClr val="FFFFFF"/>
                </a:solidFill>
              </a:rPr>
              <a:t>up and pay then explore MVM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white frame with many pieces of tooth&#10;&#10;Description automatically generated">
            <a:extLst>
              <a:ext uri="{FF2B5EF4-FFF2-40B4-BE49-F238E27FC236}">
                <a16:creationId xmlns:a16="http://schemas.microsoft.com/office/drawing/2014/main" id="{D83D0067-6BE3-6A81-6DA7-66BBD8ED4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37"/>
          <a:stretch/>
        </p:blipFill>
        <p:spPr>
          <a:xfrm>
            <a:off x="6058919" y="787114"/>
            <a:ext cx="5299772" cy="52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AE39942-7B9D-5E6E-56A7-3972FAEA6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" r="15943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2E642-C276-CCBA-9A2A-1BEFFE11D4CB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We ask that you follow our code of conduct. If you do not there will be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Punishments starting with verbal warning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If it is repeatedly happening then you could be banned from MVM.</a:t>
            </a:r>
          </a:p>
        </p:txBody>
      </p:sp>
    </p:spTree>
    <p:extLst>
      <p:ext uri="{BB962C8B-B14F-4D97-AF65-F5344CB8AC3E}">
        <p14:creationId xmlns:p14="http://schemas.microsoft.com/office/powerpoint/2010/main" val="349767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helf with many objects on it&#10;&#10;Description automatically generated">
            <a:extLst>
              <a:ext uri="{FF2B5EF4-FFF2-40B4-BE49-F238E27FC236}">
                <a16:creationId xmlns:a16="http://schemas.microsoft.com/office/drawing/2014/main" id="{25DA4360-132E-FF70-797D-814826ED1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66" r="-1" b="-1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2A1AF-154D-35A6-A0A2-63688B6944C3}"/>
              </a:ext>
            </a:extLst>
          </p:cNvPr>
          <p:cNvSpPr txBox="1"/>
          <p:nvPr/>
        </p:nvSpPr>
        <p:spPr>
          <a:xfrm>
            <a:off x="6981826" y="3146400"/>
            <a:ext cx="4391024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We have a lot of new gemstones and piano books. We have worked really hard on these updates. we hope you like them 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1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335</Words>
  <Application>Microsoft Macintosh PowerPoint</Application>
  <PresentationFormat>Widescreen</PresentationFormat>
  <Paragraphs>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Bram van der Linden</dc:creator>
  <cp:lastModifiedBy>Bram van der Linden</cp:lastModifiedBy>
  <cp:revision>12</cp:revision>
  <cp:lastPrinted>2023-12-31T22:33:01Z</cp:lastPrinted>
  <dcterms:created xsi:type="dcterms:W3CDTF">2023-12-31T17:37:01Z</dcterms:created>
  <dcterms:modified xsi:type="dcterms:W3CDTF">2024-01-31T22:49:26Z</dcterms:modified>
</cp:coreProperties>
</file>